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5024" y="1204600"/>
            <a:ext cx="716093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600" b="1"/>
            </a:pP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Convite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</a:t>
            </a:r>
            <a:r>
              <a:rPr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Defesa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Dissertação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36173"/>
            <a:ext cx="731520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 algn="just">
              <a:defRPr sz="20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Multicêntrico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Pós-Graduação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Bioquímica e Biologia Molecular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convida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 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defesa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dissertação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defRPr sz="20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1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[Nome do(a)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candidato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400" b="1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20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Dissertação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mês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8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Horário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[hora]</a:t>
            </a: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/link]</a:t>
            </a:r>
          </a:p>
          <a:p>
            <a:pPr>
              <a:defRPr sz="1800"/>
            </a:pP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Orientador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(a): Prof.(a) Dr.(a)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nome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8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Banca 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Examinadora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1]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2]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defRPr sz="1600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Prof.(a) Dr.(a) [Nome 3] – [</a:t>
            </a:r>
            <a:r>
              <a:rPr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C163C6E5-BA3A-4D45-8158-21AAC1C14C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14375" y1="68594" x2="14375" y2="68594"/>
                        <a14:foregroundMark x1="25313" y1="71484" x2="25313" y2="71484"/>
                        <a14:foregroundMark x1="38125" y1="70000" x2="38125" y2="70000"/>
                        <a14:foregroundMark x1="47813" y1="72422" x2="47813" y2="72422"/>
                        <a14:foregroundMark x1="63281" y1="71250" x2="63281" y2="71250"/>
                        <a14:foregroundMark x1="70000" y1="70703" x2="70000" y2="70703"/>
                        <a14:backgroundMark x1="61484" y1="68750" x2="61484" y2="68750"/>
                        <a14:backgroundMark x1="76484" y1="71563" x2="76484" y2="71563"/>
                        <a14:backgroundMark x1="69609" y1="72109" x2="69609" y2="72109"/>
                        <a14:backgroundMark x1="59922" y1="72578" x2="59922" y2="72578"/>
                        <a14:backgroundMark x1="29922" y1="34844" x2="29922" y2="34844"/>
                      </a14:backgroundRemoval>
                    </a14:imgEffect>
                  </a14:imgLayer>
                </a14:imgProps>
              </a:ext>
            </a:extLst>
          </a:blip>
          <a:srcRect l="11047" t="12628" r="18028" b="17209"/>
          <a:stretch/>
        </p:blipFill>
        <p:spPr>
          <a:xfrm>
            <a:off x="178251" y="70492"/>
            <a:ext cx="1568661" cy="1198958"/>
          </a:xfrm>
          <a:prstGeom prst="rect">
            <a:avLst/>
          </a:prstGeom>
        </p:spPr>
      </p:pic>
      <p:pic>
        <p:nvPicPr>
          <p:cNvPr id="10" name="Imagem 9" descr="Uma imagem contendo nome da empresa&#10;&#10;Descrição gerada automaticamente">
            <a:extLst>
              <a:ext uri="{FF2B5EF4-FFF2-40B4-BE49-F238E27FC236}">
                <a16:creationId xmlns:a16="http://schemas.microsoft.com/office/drawing/2014/main" id="{6B9697F2-788F-4110-AD41-E70AEF1B15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225" y="12220"/>
            <a:ext cx="1193184" cy="134181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2235A68-73F4-4A22-B971-696E13A7BBF0}"/>
              </a:ext>
            </a:extLst>
          </p:cNvPr>
          <p:cNvSpPr txBox="1"/>
          <p:nvPr/>
        </p:nvSpPr>
        <p:spPr>
          <a:xfrm>
            <a:off x="3547855" y="81570"/>
            <a:ext cx="299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 do laboratório ou grupo de pesquisa, opcional.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362E21E-F56F-47C3-96B2-B4E590A28013}"/>
              </a:ext>
            </a:extLst>
          </p:cNvPr>
          <p:cNvSpPr txBox="1"/>
          <p:nvPr/>
        </p:nvSpPr>
        <p:spPr>
          <a:xfrm>
            <a:off x="6825672" y="2824075"/>
            <a:ext cx="22957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 do candidato, opcional. </a:t>
            </a:r>
          </a:p>
          <a:p>
            <a:pPr algn="just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colocar outras imagens bem como alterar a cor, mas não retirar os elementos que estão nesse modelo.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166</Words>
  <Application>Microsoft Office PowerPoint</Application>
  <PresentationFormat>Apresentação na tela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Dell</dc:creator>
  <cp:keywords/>
  <dc:description>generated using python-pptx</dc:description>
  <cp:lastModifiedBy>Dell</cp:lastModifiedBy>
  <cp:revision>4</cp:revision>
  <dcterms:created xsi:type="dcterms:W3CDTF">2013-01-27T09:14:16Z</dcterms:created>
  <dcterms:modified xsi:type="dcterms:W3CDTF">2025-09-08T17:11:38Z</dcterms:modified>
  <cp:category/>
</cp:coreProperties>
</file>